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74" r:id="rId2"/>
    <p:sldId id="571" r:id="rId3"/>
    <p:sldId id="614" r:id="rId4"/>
    <p:sldId id="459" r:id="rId5"/>
    <p:sldId id="437" r:id="rId6"/>
    <p:sldId id="572" r:id="rId7"/>
    <p:sldId id="276" r:id="rId8"/>
    <p:sldId id="449" r:id="rId9"/>
    <p:sldId id="450" r:id="rId10"/>
    <p:sldId id="650" r:id="rId11"/>
    <p:sldId id="654" r:id="rId12"/>
    <p:sldId id="573" r:id="rId13"/>
    <p:sldId id="556" r:id="rId14"/>
    <p:sldId id="557" r:id="rId15"/>
    <p:sldId id="558" r:id="rId16"/>
    <p:sldId id="559" r:id="rId17"/>
    <p:sldId id="560" r:id="rId18"/>
    <p:sldId id="561" r:id="rId19"/>
    <p:sldId id="563" r:id="rId20"/>
    <p:sldId id="616" r:id="rId21"/>
    <p:sldId id="617" r:id="rId22"/>
    <p:sldId id="618" r:id="rId23"/>
    <p:sldId id="619" r:id="rId24"/>
    <p:sldId id="655" r:id="rId25"/>
    <p:sldId id="620" r:id="rId26"/>
    <p:sldId id="621" r:id="rId27"/>
    <p:sldId id="622" r:id="rId28"/>
    <p:sldId id="623" r:id="rId29"/>
    <p:sldId id="624" r:id="rId30"/>
    <p:sldId id="625" r:id="rId31"/>
    <p:sldId id="626" r:id="rId32"/>
    <p:sldId id="574" r:id="rId33"/>
    <p:sldId id="455" r:id="rId34"/>
    <p:sldId id="463" r:id="rId35"/>
    <p:sldId id="462" r:id="rId36"/>
    <p:sldId id="457" r:id="rId37"/>
    <p:sldId id="456" r:id="rId38"/>
    <p:sldId id="461" r:id="rId39"/>
    <p:sldId id="575" r:id="rId40"/>
    <p:sldId id="634" r:id="rId41"/>
    <p:sldId id="635" r:id="rId42"/>
    <p:sldId id="379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3" autoAdjust="0"/>
    <p:restoredTop sz="91289" autoAdjust="0"/>
  </p:normalViewPr>
  <p:slideViewPr>
    <p:cSldViewPr snapToGrid="0">
      <p:cViewPr varScale="1">
        <p:scale>
          <a:sx n="111" d="100"/>
          <a:sy n="111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1/25/20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1/25/20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1/25/20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1/25/20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1/25/20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hk116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28.jpeg"/><Relationship Id="rId9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3893-Uploading-and-Downloading-Files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80y2HbyLUJ0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>
                <a:hlinkClick r:id="rId4"/>
              </a:rPr>
              <a:t>ehk116@gmail.com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professor loves memes.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1/25/20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3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88085"/>
            <a:ext cx="6172200" cy="24288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58261" y="2338754"/>
            <a:ext cx="668215" cy="193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R Studio Cloud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375606" y="1496827"/>
            <a:ext cx="78760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create an account for RStudio Cloud: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rstudio.cloud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Once you’re logged in, use (click) “Your Workspace” or create a new space.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 the “New Project” button.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the Title of the Project as you wish.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Console, type </a:t>
            </a:r>
            <a:r>
              <a:rPr lang="en-US" i="1" dirty="0" err="1"/>
              <a:t>install.packages</a:t>
            </a:r>
            <a:r>
              <a:rPr lang="en-US" i="1" dirty="0"/>
              <a:t>(“</a:t>
            </a:r>
            <a:r>
              <a:rPr lang="en-US" i="1" dirty="0" err="1"/>
              <a:t>rmarkdown</a:t>
            </a:r>
            <a:r>
              <a:rPr lang="en-US" i="1" dirty="0"/>
              <a:t>”) </a:t>
            </a:r>
            <a:r>
              <a:rPr lang="en-US" dirty="0"/>
              <a:t>and press the Enter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Uploading and Downloading Files in RStudio Cloud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support.rstudio.com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hc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-us/articles/200713893-Uploading-and-Downloading-Files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950" y="310223"/>
            <a:ext cx="7886700" cy="591477"/>
          </a:xfrm>
        </p:spPr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" y="1157023"/>
            <a:ext cx="8810749" cy="45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 err="1"/>
              <a:t>Rmd</a:t>
            </a:r>
            <a:r>
              <a:rPr lang="en-US" dirty="0"/>
              <a:t> (Markdown) &amp; 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217610" y="1630497"/>
            <a:ext cx="78797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nearly all assignments, you will be required to submit your solutions in the forms of </a:t>
            </a:r>
            <a:r>
              <a:rPr lang="en-US" dirty="0" err="1"/>
              <a:t>Rmd</a:t>
            </a:r>
            <a:r>
              <a:rPr lang="en-US" dirty="0"/>
              <a:t> and HTML files. This will ensure to show not only your R code but also the outputs (numbers, tables, and graphs) generated by the code.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files will NOT be accepted.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YouTube demo: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/80y2HbyLUJ0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3590B4-EF06-394A-9A1A-0E4E4377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9" y="1400727"/>
            <a:ext cx="8673921" cy="35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Studio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up at RStudio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</a:t>
            </a:r>
            <a:r>
              <a:rPr lang="en-US" dirty="0" err="1"/>
              <a:t>Git</a:t>
            </a:r>
            <a:r>
              <a:rPr lang="en-US" dirty="0"/>
              <a:t> locally for “</a:t>
            </a:r>
            <a:r>
              <a:rPr lang="en-US" i="1" dirty="0" err="1"/>
              <a:t>git</a:t>
            </a:r>
            <a:r>
              <a:rPr lang="en-US" i="1" dirty="0"/>
              <a:t>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local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knitting a </a:t>
            </a:r>
            <a:r>
              <a:rPr lang="en-US" dirty="0" err="1"/>
              <a:t>Rmd</a:t>
            </a:r>
            <a:r>
              <a:rPr lang="en-US" dirty="0"/>
              <a:t> file to generate its HTML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Piazza case group organization!  Facilitated by Jay.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dirty="0"/>
              <a:t>1. Initial Reflection essay (12-15 sentences)</a:t>
            </a:r>
          </a:p>
          <a:p>
            <a:r>
              <a:rPr lang="en-US" dirty="0"/>
              <a:t>2. Piazza introduction post</a:t>
            </a: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4894" y="2980932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4894" y="4025410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4080221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5. C2.3 Data Sample</a:t>
            </a:r>
          </a:p>
          <a:p>
            <a:r>
              <a:rPr lang="en-US" dirty="0"/>
              <a:t>6. C2.4 Modeling Steps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08A70F-E318-6C46-8C70-D6E8904F51FD}"/>
              </a:ext>
            </a:extLst>
          </p:cNvPr>
          <p:cNvCxnSpPr/>
          <p:nvPr/>
        </p:nvCxnSpPr>
        <p:spPr>
          <a:xfrm>
            <a:off x="564894" y="5939375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41BEDD-F289-1B45-AF82-2BF4A2C30F31}"/>
              </a:ext>
            </a:extLst>
          </p:cNvPr>
          <p:cNvSpPr txBox="1"/>
          <p:nvPr/>
        </p:nvSpPr>
        <p:spPr>
          <a:xfrm>
            <a:off x="7597588" y="328108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28th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13443-1B6C-CB44-8CCA-CDAEF0C862D4}"/>
              </a:ext>
            </a:extLst>
          </p:cNvPr>
          <p:cNvSpPr txBox="1"/>
          <p:nvPr/>
        </p:nvSpPr>
        <p:spPr>
          <a:xfrm>
            <a:off x="7639362" y="4805082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4th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Piazza…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Instructor and TA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73B12-4DDC-6D4B-9D59-DD58C12A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" y="4665411"/>
            <a:ext cx="1762791" cy="173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AC28C-FF81-F849-802A-3BEAD882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" y="1244600"/>
            <a:ext cx="4359910" cy="26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24513</TotalTime>
  <Words>2146</Words>
  <Application>Microsoft Macintosh PowerPoint</Application>
  <PresentationFormat>On-screen Show (4:3)</PresentationFormat>
  <Paragraphs>497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Wingdings</vt:lpstr>
      <vt:lpstr>Office Theme</vt:lpstr>
      <vt:lpstr>Data Mining for Business Harvard CSCI E-96</vt:lpstr>
      <vt:lpstr>Agenda</vt:lpstr>
      <vt:lpstr>Introduction</vt:lpstr>
      <vt:lpstr>Introductions</vt:lpstr>
      <vt:lpstr>On Piazza…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Rmd (Markdown) &amp; HTML </vt:lpstr>
      <vt:lpstr>Agenda</vt:lpstr>
      <vt:lpstr>Amazon X-Ray: A basic R-Script</vt:lpstr>
      <vt:lpstr>Let’s practice!</vt:lpstr>
      <vt:lpstr>Housekeeping , Reading &amp;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Kwartler</dc:creator>
  <cp:lastModifiedBy>Edward Kwartler</cp:lastModifiedBy>
  <cp:revision>123</cp:revision>
  <cp:lastPrinted>2018-07-10T22:02:33Z</cp:lastPrinted>
  <dcterms:created xsi:type="dcterms:W3CDTF">2018-05-11T14:06:45Z</dcterms:created>
  <dcterms:modified xsi:type="dcterms:W3CDTF">2020-01-25T19:57:55Z</dcterms:modified>
</cp:coreProperties>
</file>